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32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5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55.png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8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39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58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44935" y="-1152016"/>
            <a:ext cx="16839957" cy="68355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8038" y="4154423"/>
            <a:ext cx="11821039" cy="58050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5557" y="4721004"/>
            <a:ext cx="4868776" cy="8914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485" y="6463160"/>
            <a:ext cx="2900880" cy="32049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72" cy="36767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981" y="4616362"/>
            <a:ext cx="7252972" cy="12068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92959" y="5745064"/>
            <a:ext cx="5342740" cy="5400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12" y="7200354"/>
            <a:ext cx="16839957" cy="6835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4816652" cy="90694"/>
            <a:chOff x="4876681" y="5234210"/>
            <a:chExt cx="4816652" cy="90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4816652" cy="90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786" y="6493053"/>
            <a:ext cx="5056881" cy="3792661"/>
            <a:chOff x="951786" y="6493053"/>
            <a:chExt cx="5056881" cy="3792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786" y="6493053"/>
              <a:ext cx="5056881" cy="3792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786" y="2445155"/>
            <a:ext cx="5098935" cy="59506"/>
            <a:chOff x="951786" y="2445155"/>
            <a:chExt cx="5098935" cy="595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51786" y="2445155"/>
              <a:ext cx="5098935" cy="595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6326" y="221516"/>
            <a:ext cx="8734176" cy="1406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58153" y="6451869"/>
            <a:ext cx="5056881" cy="3833845"/>
            <a:chOff x="12158153" y="6451869"/>
            <a:chExt cx="5056881" cy="3833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8153" y="6451869"/>
              <a:ext cx="5056881" cy="3833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58153" y="2445155"/>
            <a:ext cx="5098935" cy="59506"/>
            <a:chOff x="12158153" y="2445155"/>
            <a:chExt cx="5098935" cy="595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58153" y="2445155"/>
              <a:ext cx="5098935" cy="595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3389" y="6493053"/>
            <a:ext cx="5056881" cy="3792661"/>
            <a:chOff x="6593389" y="6493053"/>
            <a:chExt cx="5056881" cy="37926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3389" y="6493053"/>
              <a:ext cx="5056881" cy="3792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3389" y="2445155"/>
            <a:ext cx="5098935" cy="59506"/>
            <a:chOff x="6593389" y="2445155"/>
            <a:chExt cx="5098935" cy="595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593389" y="2445155"/>
              <a:ext cx="5098935" cy="595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793" y="2811605"/>
            <a:ext cx="2780932" cy="11199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125" y="4120696"/>
            <a:ext cx="4912131" cy="20866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81421" y="2811605"/>
            <a:ext cx="4475326" cy="11218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5706" y="4120696"/>
            <a:ext cx="4850164" cy="169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5145" y="2811605"/>
            <a:ext cx="3910528" cy="11218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9430" y="4120696"/>
            <a:ext cx="4799499" cy="1696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72" cy="36767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172" y="4616362"/>
            <a:ext cx="6930202" cy="1201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46337" cy="5403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12" y="7200354"/>
            <a:ext cx="16839957" cy="6835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4840692" cy="90694"/>
            <a:chOff x="4876681" y="5234210"/>
            <a:chExt cx="4840692" cy="90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4840692" cy="90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2892" y="5234210"/>
            <a:ext cx="4612822" cy="90694"/>
            <a:chOff x="4832892" y="5234210"/>
            <a:chExt cx="4612822" cy="906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832892" y="5234210"/>
              <a:ext cx="4612822" cy="90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238" y="1829545"/>
            <a:ext cx="13828571" cy="7083768"/>
            <a:chOff x="-420238" y="1829545"/>
            <a:chExt cx="13828571" cy="708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0238" y="1829545"/>
              <a:ext cx="13828571" cy="7083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535" y="3561211"/>
            <a:ext cx="2329581" cy="9619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325" y="4262180"/>
            <a:ext cx="2400511" cy="7041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786" y="2428379"/>
            <a:ext cx="4323810" cy="90694"/>
            <a:chOff x="951786" y="2428379"/>
            <a:chExt cx="4323810" cy="90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1786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048" y="2517053"/>
            <a:ext cx="1128035" cy="1259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325" y="5090411"/>
            <a:ext cx="3935902" cy="25445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714" y="3580258"/>
            <a:ext cx="2800794" cy="9562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8505" y="4281228"/>
            <a:ext cx="2054901" cy="704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0969" y="2447427"/>
            <a:ext cx="4323810" cy="90694"/>
            <a:chOff x="7560969" y="2447427"/>
            <a:chExt cx="4323810" cy="906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60969" y="2447427"/>
              <a:ext cx="4323810" cy="90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6416" y="1829545"/>
            <a:ext cx="8078832" cy="7083768"/>
            <a:chOff x="6576416" y="1829545"/>
            <a:chExt cx="8078832" cy="70837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6416" y="1829545"/>
              <a:ext cx="8078832" cy="7083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66795" y="1829545"/>
            <a:ext cx="8088454" cy="7083768"/>
            <a:chOff x="6566795" y="1829545"/>
            <a:chExt cx="8088454" cy="70837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6795" y="1829545"/>
              <a:ext cx="8088454" cy="70837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4230" y="2536100"/>
            <a:ext cx="1128035" cy="12599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8505" y="5109459"/>
            <a:ext cx="4281607" cy="19589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96327" y="221516"/>
            <a:ext cx="8900669" cy="14014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7089" y="6381861"/>
            <a:ext cx="8847843" cy="53264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84570" y="2428379"/>
            <a:ext cx="4323810" cy="90694"/>
            <a:chOff x="7684570" y="2428379"/>
            <a:chExt cx="4323810" cy="906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84570" y="2428379"/>
              <a:ext cx="4323810" cy="9069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7714" y="3561211"/>
            <a:ext cx="2800792" cy="9562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8505" y="4262180"/>
            <a:ext cx="2054901" cy="7049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26832" y="1829545"/>
            <a:ext cx="5301535" cy="7083768"/>
            <a:chOff x="13226832" y="1829545"/>
            <a:chExt cx="5301535" cy="70837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6832" y="1829545"/>
              <a:ext cx="5301535" cy="7083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71429" y="-5719940"/>
            <a:ext cx="23997251" cy="16093086"/>
            <a:chOff x="-2971429" y="-5719940"/>
            <a:chExt cx="23997251" cy="160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71429" y="-5719940"/>
              <a:ext cx="23997251" cy="160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44935" y="-1152016"/>
            <a:ext cx="16839957" cy="68355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2438" y="4402039"/>
            <a:ext cx="10886609" cy="58050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6010" y="4129924"/>
            <a:ext cx="5052140" cy="9015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7340" y="3872750"/>
            <a:ext cx="6008255" cy="90694"/>
            <a:chOff x="10067340" y="3872750"/>
            <a:chExt cx="6008255" cy="90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67340" y="3872750"/>
              <a:ext cx="6008255" cy="90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7340" y="8478001"/>
            <a:ext cx="6008255" cy="90694"/>
            <a:chOff x="10067340" y="8478001"/>
            <a:chExt cx="6008255" cy="90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67340" y="8478001"/>
              <a:ext cx="6008255" cy="90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7340" y="6912686"/>
            <a:ext cx="6008255" cy="90694"/>
            <a:chOff x="10067340" y="6912686"/>
            <a:chExt cx="6008255" cy="906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67340" y="6912686"/>
              <a:ext cx="6008255" cy="906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7340" y="5347371"/>
            <a:ext cx="6008255" cy="90694"/>
            <a:chOff x="10067340" y="5347371"/>
            <a:chExt cx="6008255" cy="906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67340" y="5347371"/>
              <a:ext cx="6008255" cy="906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6799" y="3085978"/>
            <a:ext cx="1366534" cy="6097417"/>
            <a:chOff x="9526799" y="3085978"/>
            <a:chExt cx="1366534" cy="60974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6799" y="3085978"/>
              <a:ext cx="1366534" cy="6097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84" y="-33209"/>
            <a:ext cx="7926709" cy="10569086"/>
            <a:chOff x="19084" y="-33209"/>
            <a:chExt cx="7926709" cy="105690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84" y="-33209"/>
              <a:ext cx="7926709" cy="105690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1473" y="894482"/>
            <a:ext cx="3486465" cy="19816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7818" y="3244076"/>
            <a:ext cx="961817" cy="1074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9906" y="3458144"/>
            <a:ext cx="2256291" cy="5372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5144" y="3990125"/>
            <a:ext cx="5078092" cy="44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7818" y="4718696"/>
            <a:ext cx="961817" cy="10742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5715" y="4904887"/>
            <a:ext cx="3391309" cy="5401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25144" y="5555439"/>
            <a:ext cx="5078092" cy="4438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7818" y="6284012"/>
            <a:ext cx="961817" cy="10742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15715" y="6470201"/>
            <a:ext cx="3391309" cy="5392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5144" y="7120753"/>
            <a:ext cx="5078092" cy="4462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7818" y="7849327"/>
            <a:ext cx="961817" cy="10742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15715" y="8035515"/>
            <a:ext cx="3391309" cy="5372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25144" y="8686068"/>
            <a:ext cx="5078092" cy="4464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64" cy="36767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2877" y="4616362"/>
            <a:ext cx="1655068" cy="1200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46337" cy="5400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12" y="7200354"/>
            <a:ext cx="16839957" cy="6835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67183"/>
            <a:ext cx="9197604" cy="90694"/>
            <a:chOff x="4876681" y="5267183"/>
            <a:chExt cx="9197604" cy="90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67183"/>
              <a:ext cx="9197604" cy="90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26322" y="-1949969"/>
            <a:ext cx="5271368" cy="12235683"/>
            <a:chOff x="14726322" y="-1949969"/>
            <a:chExt cx="5271368" cy="12235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26322" y="-1949969"/>
              <a:ext cx="5271368" cy="12235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77293" y="2315940"/>
            <a:ext cx="5774300" cy="2363421"/>
            <a:chOff x="10977293" y="2315940"/>
            <a:chExt cx="5774300" cy="23634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7293" y="2315940"/>
              <a:ext cx="5774300" cy="2363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7293" y="4794951"/>
            <a:ext cx="5774300" cy="2363421"/>
            <a:chOff x="10977293" y="4794951"/>
            <a:chExt cx="5774300" cy="23634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7293" y="4794951"/>
              <a:ext cx="5774300" cy="2363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77293" y="7273963"/>
            <a:ext cx="5774300" cy="2363421"/>
            <a:chOff x="10977293" y="7273963"/>
            <a:chExt cx="5774300" cy="2363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7293" y="7273963"/>
              <a:ext cx="5774300" cy="23634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982" y="4285306"/>
            <a:ext cx="8452580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4275" y="3614357"/>
            <a:ext cx="634459" cy="6856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979" y="5850510"/>
            <a:ext cx="8536305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4275" y="5179557"/>
            <a:ext cx="634459" cy="6856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6982" y="7366156"/>
            <a:ext cx="6692748" cy="14123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4275" y="6746992"/>
            <a:ext cx="634459" cy="685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885" y="2220704"/>
            <a:ext cx="1545760" cy="11685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14288" y="221516"/>
            <a:ext cx="3862295" cy="14014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3735567" y="893005"/>
            <a:ext cx="9480074" cy="5133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4252" y="8948034"/>
            <a:ext cx="3842796" cy="516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7271" y="7522043"/>
            <a:ext cx="443796" cy="416800"/>
            <a:chOff x="1277271" y="7522043"/>
            <a:chExt cx="443796" cy="416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271" y="7522043"/>
              <a:ext cx="443796" cy="416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4908" y="7399571"/>
            <a:ext cx="4357605" cy="7034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4288" y="221516"/>
            <a:ext cx="3862295" cy="1401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365331"/>
            <a:ext cx="3149567" cy="6799932"/>
            <a:chOff x="9142857" y="2365331"/>
            <a:chExt cx="3149567" cy="67999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365331"/>
              <a:ext cx="3149567" cy="6799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4225" y="2365331"/>
            <a:ext cx="6459686" cy="6801421"/>
            <a:chOff x="12464225" y="2365331"/>
            <a:chExt cx="6459686" cy="6801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4225" y="2365331"/>
              <a:ext cx="6459686" cy="68014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8888" y="2220707"/>
            <a:ext cx="1545758" cy="11742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0711" y="7279337"/>
            <a:ext cx="461339" cy="517382"/>
            <a:chOff x="1370711" y="7279337"/>
            <a:chExt cx="461339" cy="517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711" y="7279337"/>
              <a:ext cx="461339" cy="5173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535" y="7998545"/>
            <a:ext cx="6860183" cy="1412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7271" y="3591351"/>
            <a:ext cx="443796" cy="416800"/>
            <a:chOff x="1277271" y="3591351"/>
            <a:chExt cx="443796" cy="4168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271" y="3591351"/>
              <a:ext cx="443796" cy="4168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4906" y="3468878"/>
            <a:ext cx="3935902" cy="7022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0711" y="3348645"/>
            <a:ext cx="461339" cy="517382"/>
            <a:chOff x="1370711" y="3348645"/>
            <a:chExt cx="461339" cy="5173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711" y="3348645"/>
              <a:ext cx="461339" cy="5173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4535" y="4067849"/>
            <a:ext cx="7027955" cy="14123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4252" y="7069818"/>
            <a:ext cx="3842796" cy="516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7271" y="5564571"/>
            <a:ext cx="443796" cy="416800"/>
            <a:chOff x="1277271" y="5564571"/>
            <a:chExt cx="443796" cy="4168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271" y="5564571"/>
              <a:ext cx="443796" cy="4168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4906" y="5442097"/>
            <a:ext cx="2822787" cy="7022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70711" y="5321865"/>
            <a:ext cx="461339" cy="517382"/>
            <a:chOff x="1370711" y="5321865"/>
            <a:chExt cx="461339" cy="5173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711" y="5321865"/>
              <a:ext cx="461339" cy="51738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535" y="6041068"/>
            <a:ext cx="5268127" cy="14123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3577" y="3759977"/>
            <a:ext cx="3292272" cy="36767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695" y="4616362"/>
            <a:ext cx="6391258" cy="12074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0769" y="5745064"/>
            <a:ext cx="6146337" cy="5371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12" y="7200354"/>
            <a:ext cx="16839957" cy="6835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76681" y="5234210"/>
            <a:ext cx="6683319" cy="90694"/>
            <a:chOff x="4876681" y="5234210"/>
            <a:chExt cx="6683319" cy="90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876681" y="5234210"/>
              <a:ext cx="6683319" cy="906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6681" y="5267183"/>
            <a:ext cx="6666176" cy="90694"/>
            <a:chOff x="4876681" y="5267183"/>
            <a:chExt cx="6666176" cy="906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876681" y="5267183"/>
              <a:ext cx="6666176" cy="90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326" y="221516"/>
            <a:ext cx="7675316" cy="14091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6031" y="1788711"/>
            <a:ext cx="3822973" cy="2547056"/>
            <a:chOff x="1116031" y="1788711"/>
            <a:chExt cx="3822973" cy="254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31" y="1788711"/>
              <a:ext cx="3822973" cy="254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76825" y="1788711"/>
            <a:ext cx="3822973" cy="2547056"/>
            <a:chOff x="5176825" y="1788711"/>
            <a:chExt cx="3822973" cy="254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6825" y="1788711"/>
              <a:ext cx="3822973" cy="254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7143" y="1788711"/>
            <a:ext cx="3822973" cy="2547056"/>
            <a:chOff x="9247143" y="1788711"/>
            <a:chExt cx="3822973" cy="254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7143" y="1788711"/>
              <a:ext cx="3822973" cy="254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1314" y="1788711"/>
            <a:ext cx="3822973" cy="2547056"/>
            <a:chOff x="13321314" y="1788711"/>
            <a:chExt cx="3822973" cy="254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1314" y="1788711"/>
              <a:ext cx="3822973" cy="254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0707" y="2598718"/>
            <a:ext cx="927041" cy="927041"/>
            <a:chOff x="12680707" y="2598718"/>
            <a:chExt cx="927041" cy="927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80707" y="2598718"/>
              <a:ext cx="927041" cy="927031"/>
              <a:chOff x="12680707" y="2598718"/>
              <a:chExt cx="927041" cy="9270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80707" y="2598718"/>
                <a:ext cx="927041" cy="9270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80707" y="2598718"/>
              <a:ext cx="927041" cy="927041"/>
              <a:chOff x="12680707" y="2598718"/>
              <a:chExt cx="927041" cy="92704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680707" y="2598718"/>
                <a:ext cx="927041" cy="927041"/>
                <a:chOff x="12680707" y="2598718"/>
                <a:chExt cx="927041" cy="92704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680707" y="2598718"/>
                  <a:ext cx="927041" cy="92704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3008513" y="2826656"/>
                <a:ext cx="309524" cy="471167"/>
                <a:chOff x="13008513" y="2826656"/>
                <a:chExt cx="309524" cy="47116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008513" y="2826656"/>
                  <a:ext cx="309524" cy="4711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193651" y="1863906"/>
            <a:ext cx="3673651" cy="2390714"/>
            <a:chOff x="1193651" y="1863906"/>
            <a:chExt cx="3673651" cy="2390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651" y="1863906"/>
              <a:ext cx="3673651" cy="2390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59683" y="2029025"/>
            <a:ext cx="3657911" cy="2066429"/>
            <a:chOff x="5259683" y="2029025"/>
            <a:chExt cx="3657911" cy="2066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9683" y="2029025"/>
              <a:ext cx="3657911" cy="2066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49206" y="1866882"/>
            <a:ext cx="2390714" cy="2390714"/>
            <a:chOff x="9949206" y="1866882"/>
            <a:chExt cx="2390714" cy="2390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9206" y="1866882"/>
              <a:ext cx="2390714" cy="2390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66638" y="2598718"/>
            <a:ext cx="927041" cy="927041"/>
            <a:chOff x="8666638" y="2598718"/>
            <a:chExt cx="927041" cy="92704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666638" y="2598718"/>
              <a:ext cx="927041" cy="927031"/>
              <a:chOff x="8666638" y="2598718"/>
              <a:chExt cx="927041" cy="92703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66638" y="2598718"/>
                <a:ext cx="927041" cy="9270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666638" y="2598718"/>
              <a:ext cx="927041" cy="927041"/>
              <a:chOff x="8666638" y="2598718"/>
              <a:chExt cx="927041" cy="92704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8666638" y="2598718"/>
                <a:ext cx="927041" cy="927041"/>
                <a:chOff x="8666638" y="2598718"/>
                <a:chExt cx="927041" cy="92704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66638" y="2598718"/>
                  <a:ext cx="927041" cy="927041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994444" y="2826656"/>
                <a:ext cx="309524" cy="471167"/>
                <a:chOff x="8994444" y="2826656"/>
                <a:chExt cx="309524" cy="471167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994444" y="2826656"/>
                  <a:ext cx="309524" cy="4711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4551822" y="2598718"/>
            <a:ext cx="927041" cy="927041"/>
            <a:chOff x="4551822" y="2598718"/>
            <a:chExt cx="927041" cy="92704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551822" y="2598718"/>
              <a:ext cx="927041" cy="927031"/>
              <a:chOff x="4551822" y="2598718"/>
              <a:chExt cx="927041" cy="92703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51822" y="2598718"/>
                <a:ext cx="927041" cy="92703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551822" y="2598718"/>
              <a:ext cx="927041" cy="927041"/>
              <a:chOff x="4551822" y="2598718"/>
              <a:chExt cx="927041" cy="92704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4551822" y="2598718"/>
                <a:ext cx="927041" cy="927041"/>
                <a:chOff x="4551822" y="2598718"/>
                <a:chExt cx="927041" cy="927041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551822" y="2598718"/>
                  <a:ext cx="927041" cy="92704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4879628" y="2826656"/>
                <a:ext cx="309524" cy="471167"/>
                <a:chOff x="4879628" y="2826656"/>
                <a:chExt cx="309524" cy="471167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879628" y="2826656"/>
                  <a:ext cx="309524" cy="4711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4213200" y="4257795"/>
            <a:ext cx="1276162" cy="81147"/>
            <a:chOff x="14213200" y="4257795"/>
            <a:chExt cx="1276162" cy="8114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13200" y="4257795"/>
              <a:ext cx="1276162" cy="8114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109540" y="4332592"/>
            <a:ext cx="1502531" cy="551869"/>
            <a:chOff x="14109540" y="4332592"/>
            <a:chExt cx="1502531" cy="55186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09540" y="4332592"/>
              <a:ext cx="1502531" cy="55186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5731" y="4329922"/>
            <a:ext cx="3173084" cy="68569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86401" y="4329925"/>
            <a:ext cx="3927252" cy="68569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82664" y="4329922"/>
            <a:ext cx="3412280" cy="68569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4329" y="4329922"/>
            <a:ext cx="3005635" cy="68569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121289" y="1852832"/>
            <a:ext cx="2223024" cy="2393514"/>
            <a:chOff x="14121289" y="1852832"/>
            <a:chExt cx="2223024" cy="239351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21289" y="1852832"/>
              <a:ext cx="2223024" cy="23935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6031" y="5230709"/>
            <a:ext cx="7801562" cy="4750243"/>
            <a:chOff x="1116031" y="5230709"/>
            <a:chExt cx="7801562" cy="475024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6031" y="5230709"/>
              <a:ext cx="7801562" cy="47502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291091" y="5230709"/>
            <a:ext cx="7813411" cy="4677862"/>
            <a:chOff x="9291091" y="5230709"/>
            <a:chExt cx="7813411" cy="467786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291091" y="5230709"/>
              <a:ext cx="7813411" cy="4677862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9553" y="5510201"/>
            <a:ext cx="3311540" cy="68569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6039" y="6142763"/>
            <a:ext cx="6034630" cy="349069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54042" y="5510201"/>
            <a:ext cx="7397538" cy="710459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90572" y="6536077"/>
            <a:ext cx="4564702" cy="2159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326" y="221516"/>
            <a:ext cx="7675316" cy="14091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8762" y="2696640"/>
            <a:ext cx="8612143" cy="26351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047" y="2025687"/>
            <a:ext cx="3737043" cy="7022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8763" y="6054868"/>
            <a:ext cx="8536305" cy="1412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6057" y="5383906"/>
            <a:ext cx="2584312" cy="7022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8763" y="8125049"/>
            <a:ext cx="8117359" cy="14123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6057" y="7505887"/>
            <a:ext cx="4178555" cy="703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35684" y="0"/>
            <a:ext cx="6195077" cy="12235683"/>
            <a:chOff x="-2635684" y="0"/>
            <a:chExt cx="6195077" cy="12235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35684" y="0"/>
              <a:ext cx="6195077" cy="122356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4942105" y="4123956"/>
            <a:ext cx="9480074" cy="5133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6266" y="2311394"/>
            <a:ext cx="4142973" cy="7184639"/>
            <a:chOff x="2296266" y="2311394"/>
            <a:chExt cx="4142973" cy="71846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96266" y="2311394"/>
              <a:ext cx="4142973" cy="7184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326" y="221516"/>
            <a:ext cx="7675316" cy="14091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0031" y="2651504"/>
            <a:ext cx="8461157" cy="7116039"/>
            <a:chOff x="480031" y="2651504"/>
            <a:chExt cx="8461157" cy="71160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31" y="2651504"/>
              <a:ext cx="8461157" cy="7116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44527" y="2651504"/>
            <a:ext cx="8461157" cy="3405638"/>
            <a:chOff x="9344527" y="2651504"/>
            <a:chExt cx="8461157" cy="34056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44527" y="2651504"/>
              <a:ext cx="8461157" cy="34056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4527" y="6361905"/>
            <a:ext cx="8461157" cy="3405638"/>
            <a:chOff x="9344527" y="6361905"/>
            <a:chExt cx="8461157" cy="3405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4527" y="6361905"/>
              <a:ext cx="8461157" cy="34056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1714" y="1460414"/>
            <a:ext cx="6751526" cy="1215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61938" y="6457143"/>
            <a:ext cx="1811580" cy="3155136"/>
            <a:chOff x="11861938" y="6457143"/>
            <a:chExt cx="1811580" cy="3155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1938" y="6457143"/>
              <a:ext cx="1811580" cy="3155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8561" y="3572059"/>
            <a:ext cx="1811580" cy="3141596"/>
            <a:chOff x="998561" y="3572059"/>
            <a:chExt cx="1811580" cy="31415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561" y="3572059"/>
              <a:ext cx="1811580" cy="3141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6282" y="3553532"/>
            <a:ext cx="1811580" cy="3178651"/>
            <a:chOff x="4886282" y="3553532"/>
            <a:chExt cx="1811580" cy="31786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6282" y="3553532"/>
              <a:ext cx="1811580" cy="3178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24426" y="6487156"/>
            <a:ext cx="1811580" cy="3155136"/>
            <a:chOff x="2924426" y="6487156"/>
            <a:chExt cx="1811580" cy="31551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4426" y="6487156"/>
              <a:ext cx="1811580" cy="3155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97862" y="6487156"/>
            <a:ext cx="1811580" cy="3155136"/>
            <a:chOff x="6697862" y="6487156"/>
            <a:chExt cx="1811580" cy="31551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7862" y="6487156"/>
              <a:ext cx="1811580" cy="31551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4662" y="2776756"/>
            <a:ext cx="1811580" cy="3155136"/>
            <a:chOff x="15574662" y="2776756"/>
            <a:chExt cx="1811580" cy="31551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4662" y="2776756"/>
              <a:ext cx="1811580" cy="31551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74662" y="6487156"/>
            <a:ext cx="1811580" cy="3155136"/>
            <a:chOff x="15574662" y="6487156"/>
            <a:chExt cx="1811580" cy="31551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74662" y="6487156"/>
              <a:ext cx="1811580" cy="31551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63526" y="2776756"/>
            <a:ext cx="1811580" cy="3155136"/>
            <a:chOff x="11763526" y="2776756"/>
            <a:chExt cx="1811580" cy="31551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3526" y="2776756"/>
              <a:ext cx="1811580" cy="31551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6909" y="2226109"/>
            <a:ext cx="2104896" cy="13552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6909" y="5874750"/>
            <a:ext cx="2190802" cy="19285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3826" y="2226109"/>
            <a:ext cx="3257628" cy="13552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15402" y="7336273"/>
            <a:ext cx="1132827" cy="1456902"/>
            <a:chOff x="5115402" y="7336273"/>
            <a:chExt cx="1132827" cy="14569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0">
              <a:off x="5115402" y="7336273"/>
              <a:ext cx="1132827" cy="14569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30132" y="4414406"/>
            <a:ext cx="1132827" cy="1456902"/>
            <a:chOff x="3230132" y="4414406"/>
            <a:chExt cx="1132827" cy="14569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0">
              <a:off x="3230132" y="4414406"/>
              <a:ext cx="1132827" cy="1456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2692" y="7336273"/>
            <a:ext cx="1132827" cy="1456902"/>
            <a:chOff x="1162692" y="7336273"/>
            <a:chExt cx="1132827" cy="14569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0">
              <a:off x="1162692" y="7336273"/>
              <a:ext cx="1132827" cy="14569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22756" y="3625872"/>
            <a:ext cx="1132827" cy="1456902"/>
            <a:chOff x="13922756" y="3625872"/>
            <a:chExt cx="1132827" cy="14569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200000">
              <a:off x="13922756" y="3625872"/>
              <a:ext cx="1132827" cy="14569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22756" y="7336273"/>
            <a:ext cx="1132827" cy="1456902"/>
            <a:chOff x="13922756" y="7336273"/>
            <a:chExt cx="1132827" cy="14569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200000">
              <a:off x="13922756" y="7336273"/>
              <a:ext cx="1132827" cy="1456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종근</cp:lastModifiedBy>
  <cp:revision>2</cp:revision>
  <dcterms:created xsi:type="dcterms:W3CDTF">2021-06-08T07:12:25Z</dcterms:created>
  <dcterms:modified xsi:type="dcterms:W3CDTF">2021-06-08T11:17:55Z</dcterms:modified>
</cp:coreProperties>
</file>